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58" r:id="rId3"/>
  </p:sldIdLst>
  <p:sldSz cx="9134475" cy="12179300" type="ledg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94678"/>
  </p:normalViewPr>
  <p:slideViewPr>
    <p:cSldViewPr snapToGrid="0">
      <p:cViewPr varScale="1">
        <p:scale>
          <a:sx n="66" d="100"/>
          <a:sy n="66" d="100"/>
        </p:scale>
        <p:origin x="3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086" y="1993233"/>
            <a:ext cx="7764304" cy="4240201"/>
          </a:xfrm>
        </p:spPr>
        <p:txBody>
          <a:bodyPr anchor="b"/>
          <a:lstStyle>
            <a:lvl1pPr algn="ctr">
              <a:defRPr sz="59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810" y="6396953"/>
            <a:ext cx="6850856" cy="2940511"/>
          </a:xfrm>
        </p:spPr>
        <p:txBody>
          <a:bodyPr/>
          <a:lstStyle>
            <a:lvl1pPr marL="0" indent="0" algn="ctr">
              <a:buNone/>
              <a:defRPr sz="2398"/>
            </a:lvl1pPr>
            <a:lvl2pPr marL="456743" indent="0" algn="ctr">
              <a:buNone/>
              <a:defRPr sz="1998"/>
            </a:lvl2pPr>
            <a:lvl3pPr marL="913486" indent="0" algn="ctr">
              <a:buNone/>
              <a:defRPr sz="1798"/>
            </a:lvl3pPr>
            <a:lvl4pPr marL="1370228" indent="0" algn="ctr">
              <a:buNone/>
              <a:defRPr sz="1598"/>
            </a:lvl4pPr>
            <a:lvl5pPr marL="1826971" indent="0" algn="ctr">
              <a:buNone/>
              <a:defRPr sz="1598"/>
            </a:lvl5pPr>
            <a:lvl6pPr marL="2283714" indent="0" algn="ctr">
              <a:buNone/>
              <a:defRPr sz="1598"/>
            </a:lvl6pPr>
            <a:lvl7pPr marL="2740457" indent="0" algn="ctr">
              <a:buNone/>
              <a:defRPr sz="1598"/>
            </a:lvl7pPr>
            <a:lvl8pPr marL="3197200" indent="0" algn="ctr">
              <a:buNone/>
              <a:defRPr sz="1598"/>
            </a:lvl8pPr>
            <a:lvl9pPr marL="3653942" indent="0" algn="ctr">
              <a:buNone/>
              <a:defRPr sz="159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467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14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36859" y="648435"/>
            <a:ext cx="1969621" cy="103213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7995" y="648435"/>
            <a:ext cx="5794683" cy="103213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955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037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238" y="3036371"/>
            <a:ext cx="7878485" cy="5066250"/>
          </a:xfrm>
        </p:spPr>
        <p:txBody>
          <a:bodyPr anchor="b"/>
          <a:lstStyle>
            <a:lvl1pPr>
              <a:defRPr sz="59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238" y="8150549"/>
            <a:ext cx="7878485" cy="2664221"/>
          </a:xfrm>
        </p:spPr>
        <p:txBody>
          <a:bodyPr/>
          <a:lstStyle>
            <a:lvl1pPr marL="0" indent="0">
              <a:buNone/>
              <a:defRPr sz="2398">
                <a:solidFill>
                  <a:schemeClr val="tx1"/>
                </a:solidFill>
              </a:defRPr>
            </a:lvl1pPr>
            <a:lvl2pPr marL="456743" indent="0">
              <a:buNone/>
              <a:defRPr sz="1998">
                <a:solidFill>
                  <a:schemeClr val="tx1">
                    <a:tint val="75000"/>
                  </a:schemeClr>
                </a:solidFill>
              </a:defRPr>
            </a:lvl2pPr>
            <a:lvl3pPr marL="913486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3pPr>
            <a:lvl4pPr marL="137022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4pPr>
            <a:lvl5pPr marL="1826971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5pPr>
            <a:lvl6pPr marL="2283714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6pPr>
            <a:lvl7pPr marL="2740457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7pPr>
            <a:lvl8pPr marL="3197200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8pPr>
            <a:lvl9pPr marL="3653942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82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7995" y="3242175"/>
            <a:ext cx="3882152" cy="77276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4328" y="3242175"/>
            <a:ext cx="3882152" cy="77276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75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85" y="648437"/>
            <a:ext cx="7878485" cy="23541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186" y="2985621"/>
            <a:ext cx="3864310" cy="1463207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743" indent="0">
              <a:buNone/>
              <a:defRPr sz="1998" b="1"/>
            </a:lvl2pPr>
            <a:lvl3pPr marL="913486" indent="0">
              <a:buNone/>
              <a:defRPr sz="1798" b="1"/>
            </a:lvl3pPr>
            <a:lvl4pPr marL="1370228" indent="0">
              <a:buNone/>
              <a:defRPr sz="1598" b="1"/>
            </a:lvl4pPr>
            <a:lvl5pPr marL="1826971" indent="0">
              <a:buNone/>
              <a:defRPr sz="1598" b="1"/>
            </a:lvl5pPr>
            <a:lvl6pPr marL="2283714" indent="0">
              <a:buNone/>
              <a:defRPr sz="1598" b="1"/>
            </a:lvl6pPr>
            <a:lvl7pPr marL="2740457" indent="0">
              <a:buNone/>
              <a:defRPr sz="1598" b="1"/>
            </a:lvl7pPr>
            <a:lvl8pPr marL="3197200" indent="0">
              <a:buNone/>
              <a:defRPr sz="1598" b="1"/>
            </a:lvl8pPr>
            <a:lvl9pPr marL="3653942" indent="0">
              <a:buNone/>
              <a:defRPr sz="159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86" y="4448828"/>
            <a:ext cx="3864310" cy="6543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4328" y="2985621"/>
            <a:ext cx="3883342" cy="1463207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743" indent="0">
              <a:buNone/>
              <a:defRPr sz="1998" b="1"/>
            </a:lvl2pPr>
            <a:lvl3pPr marL="913486" indent="0">
              <a:buNone/>
              <a:defRPr sz="1798" b="1"/>
            </a:lvl3pPr>
            <a:lvl4pPr marL="1370228" indent="0">
              <a:buNone/>
              <a:defRPr sz="1598" b="1"/>
            </a:lvl4pPr>
            <a:lvl5pPr marL="1826971" indent="0">
              <a:buNone/>
              <a:defRPr sz="1598" b="1"/>
            </a:lvl5pPr>
            <a:lvl6pPr marL="2283714" indent="0">
              <a:buNone/>
              <a:defRPr sz="1598" b="1"/>
            </a:lvl6pPr>
            <a:lvl7pPr marL="2740457" indent="0">
              <a:buNone/>
              <a:defRPr sz="1598" b="1"/>
            </a:lvl7pPr>
            <a:lvl8pPr marL="3197200" indent="0">
              <a:buNone/>
              <a:defRPr sz="1598" b="1"/>
            </a:lvl8pPr>
            <a:lvl9pPr marL="3653942" indent="0">
              <a:buNone/>
              <a:defRPr sz="159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4328" y="4448828"/>
            <a:ext cx="3883342" cy="6543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20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6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122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85" y="811953"/>
            <a:ext cx="2946106" cy="2841837"/>
          </a:xfrm>
        </p:spPr>
        <p:txBody>
          <a:bodyPr anchor="b"/>
          <a:lstStyle>
            <a:lvl1pPr>
              <a:defRPr sz="31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3342" y="1753596"/>
            <a:ext cx="4624328" cy="8655197"/>
          </a:xfrm>
        </p:spPr>
        <p:txBody>
          <a:bodyPr/>
          <a:lstStyle>
            <a:lvl1pPr>
              <a:defRPr sz="3197"/>
            </a:lvl1pPr>
            <a:lvl2pPr>
              <a:defRPr sz="2797"/>
            </a:lvl2pPr>
            <a:lvl3pPr>
              <a:defRPr sz="2398"/>
            </a:lvl3pPr>
            <a:lvl4pPr>
              <a:defRPr sz="1998"/>
            </a:lvl4pPr>
            <a:lvl5pPr>
              <a:defRPr sz="1998"/>
            </a:lvl5pPr>
            <a:lvl6pPr>
              <a:defRPr sz="1998"/>
            </a:lvl6pPr>
            <a:lvl7pPr>
              <a:defRPr sz="1998"/>
            </a:lvl7pPr>
            <a:lvl8pPr>
              <a:defRPr sz="1998"/>
            </a:lvl8pPr>
            <a:lvl9pPr>
              <a:defRPr sz="19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85" y="3653790"/>
            <a:ext cx="2946106" cy="6769098"/>
          </a:xfrm>
        </p:spPr>
        <p:txBody>
          <a:bodyPr/>
          <a:lstStyle>
            <a:lvl1pPr marL="0" indent="0">
              <a:buNone/>
              <a:defRPr sz="1598"/>
            </a:lvl1pPr>
            <a:lvl2pPr marL="456743" indent="0">
              <a:buNone/>
              <a:defRPr sz="1399"/>
            </a:lvl2pPr>
            <a:lvl3pPr marL="913486" indent="0">
              <a:buNone/>
              <a:defRPr sz="1199"/>
            </a:lvl3pPr>
            <a:lvl4pPr marL="1370228" indent="0">
              <a:buNone/>
              <a:defRPr sz="999"/>
            </a:lvl4pPr>
            <a:lvl5pPr marL="1826971" indent="0">
              <a:buNone/>
              <a:defRPr sz="999"/>
            </a:lvl5pPr>
            <a:lvl6pPr marL="2283714" indent="0">
              <a:buNone/>
              <a:defRPr sz="999"/>
            </a:lvl6pPr>
            <a:lvl7pPr marL="2740457" indent="0">
              <a:buNone/>
              <a:defRPr sz="999"/>
            </a:lvl7pPr>
            <a:lvl8pPr marL="3197200" indent="0">
              <a:buNone/>
              <a:defRPr sz="999"/>
            </a:lvl8pPr>
            <a:lvl9pPr marL="3653942" indent="0">
              <a:buNone/>
              <a:defRPr sz="99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99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85" y="811953"/>
            <a:ext cx="2946106" cy="2841837"/>
          </a:xfrm>
        </p:spPr>
        <p:txBody>
          <a:bodyPr anchor="b"/>
          <a:lstStyle>
            <a:lvl1pPr>
              <a:defRPr sz="31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3342" y="1753596"/>
            <a:ext cx="4624328" cy="8655197"/>
          </a:xfrm>
        </p:spPr>
        <p:txBody>
          <a:bodyPr anchor="t"/>
          <a:lstStyle>
            <a:lvl1pPr marL="0" indent="0">
              <a:buNone/>
              <a:defRPr sz="3197"/>
            </a:lvl1pPr>
            <a:lvl2pPr marL="456743" indent="0">
              <a:buNone/>
              <a:defRPr sz="2797"/>
            </a:lvl2pPr>
            <a:lvl3pPr marL="913486" indent="0">
              <a:buNone/>
              <a:defRPr sz="2398"/>
            </a:lvl3pPr>
            <a:lvl4pPr marL="1370228" indent="0">
              <a:buNone/>
              <a:defRPr sz="1998"/>
            </a:lvl4pPr>
            <a:lvl5pPr marL="1826971" indent="0">
              <a:buNone/>
              <a:defRPr sz="1998"/>
            </a:lvl5pPr>
            <a:lvl6pPr marL="2283714" indent="0">
              <a:buNone/>
              <a:defRPr sz="1998"/>
            </a:lvl6pPr>
            <a:lvl7pPr marL="2740457" indent="0">
              <a:buNone/>
              <a:defRPr sz="1998"/>
            </a:lvl7pPr>
            <a:lvl8pPr marL="3197200" indent="0">
              <a:buNone/>
              <a:defRPr sz="1998"/>
            </a:lvl8pPr>
            <a:lvl9pPr marL="3653942" indent="0">
              <a:buNone/>
              <a:defRPr sz="199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185" y="3653790"/>
            <a:ext cx="2946106" cy="6769098"/>
          </a:xfrm>
        </p:spPr>
        <p:txBody>
          <a:bodyPr/>
          <a:lstStyle>
            <a:lvl1pPr marL="0" indent="0">
              <a:buNone/>
              <a:defRPr sz="1598"/>
            </a:lvl1pPr>
            <a:lvl2pPr marL="456743" indent="0">
              <a:buNone/>
              <a:defRPr sz="1399"/>
            </a:lvl2pPr>
            <a:lvl3pPr marL="913486" indent="0">
              <a:buNone/>
              <a:defRPr sz="1199"/>
            </a:lvl3pPr>
            <a:lvl4pPr marL="1370228" indent="0">
              <a:buNone/>
              <a:defRPr sz="999"/>
            </a:lvl4pPr>
            <a:lvl5pPr marL="1826971" indent="0">
              <a:buNone/>
              <a:defRPr sz="999"/>
            </a:lvl5pPr>
            <a:lvl6pPr marL="2283714" indent="0">
              <a:buNone/>
              <a:defRPr sz="999"/>
            </a:lvl6pPr>
            <a:lvl7pPr marL="2740457" indent="0">
              <a:buNone/>
              <a:defRPr sz="999"/>
            </a:lvl7pPr>
            <a:lvl8pPr marL="3197200" indent="0">
              <a:buNone/>
              <a:defRPr sz="999"/>
            </a:lvl8pPr>
            <a:lvl9pPr marL="3653942" indent="0">
              <a:buNone/>
              <a:defRPr sz="99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11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7995" y="648437"/>
            <a:ext cx="7878485" cy="2354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7995" y="3242175"/>
            <a:ext cx="7878485" cy="77276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7995" y="11288409"/>
            <a:ext cx="2055257" cy="6484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BD988-52C7-AD43-BB85-20D99B842826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5795" y="11288409"/>
            <a:ext cx="3082885" cy="6484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1223" y="11288409"/>
            <a:ext cx="2055257" cy="6484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E35A8-CF09-4240-A554-A835ADF35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554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3486" rtl="0" eaLnBrk="1" latinLnBrk="0" hangingPunct="1">
        <a:lnSpc>
          <a:spcPct val="90000"/>
        </a:lnSpc>
        <a:spcBef>
          <a:spcPct val="0"/>
        </a:spcBef>
        <a:buNone/>
        <a:defRPr sz="439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371" indent="-228371" algn="l" defTabSz="913486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797" kern="1200">
          <a:solidFill>
            <a:schemeClr val="tx1"/>
          </a:solidFill>
          <a:latin typeface="+mn-lt"/>
          <a:ea typeface="+mn-ea"/>
          <a:cs typeface="+mn-cs"/>
        </a:defRPr>
      </a:lvl1pPr>
      <a:lvl2pPr marL="685114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141857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3pPr>
      <a:lvl4pPr marL="1598600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5343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512085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968828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425571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882314" indent="-228371" algn="l" defTabSz="91348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1pPr>
      <a:lvl2pPr marL="456743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2pPr>
      <a:lvl3pPr marL="913486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3pPr>
      <a:lvl4pPr marL="1370228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1826971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283714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740457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197200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653942" algn="l" defTabSz="913486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board with writing on it&#10;&#10;Description automatically generated">
            <a:extLst>
              <a:ext uri="{FF2B5EF4-FFF2-40B4-BE49-F238E27FC236}">
                <a16:creationId xmlns:a16="http://schemas.microsoft.com/office/drawing/2014/main" id="{C5B27096-4121-5556-3DB8-31B3A0D167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8" t="3" r="269" b="-4"/>
          <a:stretch/>
        </p:blipFill>
        <p:spPr>
          <a:xfrm>
            <a:off x="1070042" y="791135"/>
            <a:ext cx="7626486" cy="1058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423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34475" cy="12179298"/>
          </a:xfrm>
          <a:prstGeom prst="rect">
            <a:avLst/>
          </a:prstGeom>
          <a:solidFill>
            <a:srgbClr val="9F53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0" name="Rectangle 1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7995" y="590228"/>
            <a:ext cx="7871123" cy="1099884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pic>
        <p:nvPicPr>
          <p:cNvPr id="6" name="Picture 5" descr="A poster on a wood wall&#10;&#10;Description automatically generated">
            <a:extLst>
              <a:ext uri="{FF2B5EF4-FFF2-40B4-BE49-F238E27FC236}">
                <a16:creationId xmlns:a16="http://schemas.microsoft.com/office/drawing/2014/main" id="{D2C65135-84C6-F12F-E43D-ECB4BF5DBB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97" r="-1" b="6788"/>
          <a:stretch/>
        </p:blipFill>
        <p:spPr>
          <a:xfrm>
            <a:off x="853382" y="791134"/>
            <a:ext cx="7420350" cy="10591232"/>
          </a:xfrm>
          <a:prstGeom prst="rect">
            <a:avLst/>
          </a:prstGeom>
          <a:effectLst>
            <a:softEdge rad="164166"/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7" name="Picture 6" descr="A white board with writing on it&#10;&#10;Description automatically generated">
            <a:extLst>
              <a:ext uri="{FF2B5EF4-FFF2-40B4-BE49-F238E27FC236}">
                <a16:creationId xmlns:a16="http://schemas.microsoft.com/office/drawing/2014/main" id="{76D0E0D3-0C56-577B-E9A7-3888A75190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84000"/>
                    </a14:imgEffect>
                    <a14:imgEffect>
                      <a14:brightnessContrast bright="17000" contrast="-15000"/>
                    </a14:imgEffect>
                  </a14:imgLayer>
                </a14:imgProps>
              </a:ext>
            </a:extLst>
          </a:blip>
          <a:srcRect l="2708" t="3" r="269" b="-4"/>
          <a:stretch/>
        </p:blipFill>
        <p:spPr>
          <a:xfrm>
            <a:off x="2146922" y="2410300"/>
            <a:ext cx="4833267" cy="6709408"/>
          </a:xfrm>
          <a:prstGeom prst="rect">
            <a:avLst/>
          </a:prstGeom>
          <a:effectLst>
            <a:softEdge rad="65348"/>
          </a:effectLst>
        </p:spPr>
      </p:pic>
    </p:spTree>
    <p:extLst>
      <p:ext uri="{BB962C8B-B14F-4D97-AF65-F5344CB8AC3E}">
        <p14:creationId xmlns:p14="http://schemas.microsoft.com/office/powerpoint/2010/main" val="3017424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6960</TotalTime>
  <Words>0</Words>
  <Application>Microsoft Macintosh PowerPoint</Application>
  <PresentationFormat>Ledger Paper (11x17 in)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Laleh Asadzadeh</dc:creator>
  <cp:lastModifiedBy>Laleh Asadzadeh</cp:lastModifiedBy>
  <cp:revision>1</cp:revision>
  <dcterms:created xsi:type="dcterms:W3CDTF">2024-02-01T03:40:19Z</dcterms:created>
  <dcterms:modified xsi:type="dcterms:W3CDTF">2024-02-05T23:41:02Z</dcterms:modified>
</cp:coreProperties>
</file>

<file path=docProps/thumbnail.jpeg>
</file>